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0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2257-EE87-4D60-A9C6-8E0DB260F8C8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A222-3403-4A75-A4EE-CB6FE4137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2257-EE87-4D60-A9C6-8E0DB260F8C8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A222-3403-4A75-A4EE-CB6FE4137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2257-EE87-4D60-A9C6-8E0DB260F8C8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A222-3403-4A75-A4EE-CB6FE4137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2257-EE87-4D60-A9C6-8E0DB260F8C8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A222-3403-4A75-A4EE-CB6FE4137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2257-EE87-4D60-A9C6-8E0DB260F8C8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A222-3403-4A75-A4EE-CB6FE4137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2257-EE87-4D60-A9C6-8E0DB260F8C8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A222-3403-4A75-A4EE-CB6FE4137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2257-EE87-4D60-A9C6-8E0DB260F8C8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A222-3403-4A75-A4EE-CB6FE4137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2257-EE87-4D60-A9C6-8E0DB260F8C8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A222-3403-4A75-A4EE-CB6FE4137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2257-EE87-4D60-A9C6-8E0DB260F8C8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A222-3403-4A75-A4EE-CB6FE4137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2257-EE87-4D60-A9C6-8E0DB260F8C8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A222-3403-4A75-A4EE-CB6FE4137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2257-EE87-4D60-A9C6-8E0DB260F8C8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A222-3403-4A75-A4EE-CB6FE4137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82257-EE87-4D60-A9C6-8E0DB260F8C8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8A222-3403-4A75-A4EE-CB6FE41378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r Dan Party Inv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216" y="0"/>
            <a:ext cx="4833784" cy="6858000"/>
          </a:xfrm>
          <a:prstGeom prst="rect">
            <a:avLst/>
          </a:prstGeom>
        </p:spPr>
      </p:pic>
      <p:pic>
        <p:nvPicPr>
          <p:cNvPr id="5" name="Picture 4" descr="Mr Dan Party Inv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3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20" y="1857364"/>
            <a:ext cx="3071834" cy="500066"/>
          </a:xfrm>
        </p:spPr>
        <p:txBody>
          <a:bodyPr>
            <a:normAutofit/>
          </a:bodyPr>
          <a:lstStyle/>
          <a:p>
            <a:pPr algn="l"/>
            <a:r>
              <a:rPr lang="en-GB" sz="1800" dirty="0" smtClean="0">
                <a:latin typeface="+mn-lt"/>
              </a:rPr>
              <a:t>Type Name Here</a:t>
            </a:r>
            <a:endParaRPr lang="en-US" sz="1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20" y="26431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Type Date Here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6720" y="298823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Type Venue &amp; Address Here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1034" y="434555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Type Telephone/Email Here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95348" y="470274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Type Your Name Here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7446" y="471488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Type Your Name Here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53132" y="435769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Type Telephone/Email Here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38818" y="298823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Type Venue &amp; Address Here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38818" y="26431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Type Date Here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38818" y="191666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Type Name Here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Type Name Here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Name here</dc:title>
  <dc:creator>User</dc:creator>
  <cp:lastModifiedBy>User</cp:lastModifiedBy>
  <cp:revision>2</cp:revision>
  <dcterms:created xsi:type="dcterms:W3CDTF">2009-10-19T14:22:56Z</dcterms:created>
  <dcterms:modified xsi:type="dcterms:W3CDTF">2009-10-19T14:42:09Z</dcterms:modified>
</cp:coreProperties>
</file>